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png"/>
  <Override PartName="/ppt/media/image9.jpg" ContentType="image/png"/>
  <Override PartName="/ppt/media/image12.jpg" ContentType="image/png"/>
  <Override PartName="/ppt/media/image1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91" r:id="rId4"/>
    <p:sldId id="271" r:id="rId5"/>
    <p:sldId id="272" r:id="rId6"/>
    <p:sldId id="274" r:id="rId7"/>
    <p:sldId id="275" r:id="rId8"/>
    <p:sldId id="276" r:id="rId9"/>
    <p:sldId id="277" r:id="rId10"/>
    <p:sldId id="269" r:id="rId11"/>
    <p:sldId id="278" r:id="rId12"/>
    <p:sldId id="280" r:id="rId13"/>
    <p:sldId id="281" r:id="rId14"/>
    <p:sldId id="279" r:id="rId15"/>
    <p:sldId id="287" r:id="rId16"/>
    <p:sldId id="288" r:id="rId17"/>
    <p:sldId id="289" r:id="rId18"/>
    <p:sldId id="285" r:id="rId19"/>
    <p:sldId id="261" r:id="rId20"/>
    <p:sldId id="262" r:id="rId21"/>
    <p:sldId id="282" r:id="rId22"/>
    <p:sldId id="290" r:id="rId23"/>
    <p:sldId id="283" r:id="rId24"/>
    <p:sldId id="286" r:id="rId25"/>
    <p:sldId id="268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nga Zhuravleva" initials="IZ" lastIdx="1" clrIdx="0"/>
  <p:cmAuthor id="1" name="polina volos" initials="pv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75"/>
    <p:restoredTop sz="94676"/>
  </p:normalViewPr>
  <p:slideViewPr>
    <p:cSldViewPr snapToGrid="0">
      <p:cViewPr>
        <p:scale>
          <a:sx n="72" d="100"/>
          <a:sy n="72" d="100"/>
        </p:scale>
        <p:origin x="10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404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22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437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02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404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5337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533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4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3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1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ranum"/>
          <p:cNvSpPr txBox="1">
            <a:spLocks noGrp="1"/>
          </p:cNvSpPr>
          <p:nvPr>
            <p:ph type="title"/>
          </p:nvPr>
        </p:nvSpPr>
        <p:spPr>
          <a:xfrm>
            <a:off x="5892800" y="959128"/>
            <a:ext cx="6705600" cy="26254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10000" dirty="0"/>
              <a:t>Granum</a:t>
            </a:r>
          </a:p>
        </p:txBody>
      </p:sp>
      <p:sp>
        <p:nvSpPr>
          <p:cNvPr id="168" name="В рамках воздушно-инженерной школы «CanSat в России»"/>
          <p:cNvSpPr txBox="1">
            <a:spLocks noGrp="1"/>
          </p:cNvSpPr>
          <p:nvPr>
            <p:ph type="body" sz="quarter" idx="1"/>
          </p:nvPr>
        </p:nvSpPr>
        <p:spPr>
          <a:xfrm>
            <a:off x="5892800" y="3510587"/>
            <a:ext cx="6705600" cy="1219200"/>
          </a:xfrm>
          <a:prstGeom prst="rect">
            <a:avLst/>
          </a:prstGeom>
        </p:spPr>
        <p:txBody>
          <a:bodyPr/>
          <a:lstStyle>
            <a:lvl1pPr defTabSz="327152">
              <a:spcBef>
                <a:spcPts val="1200"/>
              </a:spcBef>
              <a:defRPr sz="3024"/>
            </a:lvl1pPr>
          </a:lstStyle>
          <a:p>
            <a:r>
              <a:rPr dirty="0"/>
              <a:t>В рамках воздушно-инженерной школы «CanSat в России»</a:t>
            </a:r>
          </a:p>
        </p:txBody>
      </p:sp>
      <p:sp>
        <p:nvSpPr>
          <p:cNvPr id="169" name="Над проектом работали:…"/>
          <p:cNvSpPr txBox="1"/>
          <p:nvPr/>
        </p:nvSpPr>
        <p:spPr>
          <a:xfrm>
            <a:off x="5892800" y="6265763"/>
            <a:ext cx="6705600" cy="2796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338835">
              <a:lnSpc>
                <a:spcPct val="80000"/>
              </a:lnSpc>
              <a:spcBef>
                <a:spcPts val="1300"/>
              </a:spcBef>
              <a:defRPr sz="3132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mtClean="0"/>
              <a:t>Елютин </a:t>
            </a:r>
            <a:r>
              <a:rPr dirty="0"/>
              <a:t>Кирилл,</a:t>
            </a:r>
          </a:p>
          <a:p>
            <a:pPr defTabSz="338835">
              <a:lnSpc>
                <a:spcPct val="80000"/>
              </a:lnSpc>
              <a:spcBef>
                <a:spcPts val="1300"/>
              </a:spcBef>
              <a:defRPr sz="3132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/>
              <a:t>Журавлёва</a:t>
            </a:r>
            <a:r>
              <a:rPr dirty="0"/>
              <a:t> </a:t>
            </a:r>
            <a:r>
              <a:rPr dirty="0" err="1"/>
              <a:t>Инга</a:t>
            </a:r>
            <a:r>
              <a:rPr dirty="0"/>
              <a:t>,</a:t>
            </a:r>
          </a:p>
          <a:p>
            <a:pPr defTabSz="338835">
              <a:lnSpc>
                <a:spcPct val="80000"/>
              </a:lnSpc>
              <a:spcBef>
                <a:spcPts val="1300"/>
              </a:spcBef>
              <a:defRPr sz="3132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ru-RU" dirty="0" smtClean="0"/>
              <a:t>Волос </a:t>
            </a:r>
            <a:r>
              <a:rPr lang="ru-RU" dirty="0" err="1" smtClean="0"/>
              <a:t>полина</a:t>
            </a:r>
            <a:r>
              <a:rPr dirty="0" smtClean="0"/>
              <a:t>,</a:t>
            </a:r>
            <a:endParaRPr dirty="0"/>
          </a:p>
          <a:p>
            <a:pPr defTabSz="338835">
              <a:lnSpc>
                <a:spcPct val="80000"/>
              </a:lnSpc>
              <a:spcBef>
                <a:spcPts val="1300"/>
              </a:spcBef>
              <a:defRPr sz="3132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ru-RU" dirty="0" smtClean="0"/>
              <a:t>руководитель</a:t>
            </a:r>
            <a:r>
              <a:rPr dirty="0" smtClean="0"/>
              <a:t>:</a:t>
            </a:r>
            <a:endParaRPr dirty="0"/>
          </a:p>
          <a:p>
            <a:pPr defTabSz="338835">
              <a:lnSpc>
                <a:spcPct val="80000"/>
              </a:lnSpc>
              <a:spcBef>
                <a:spcPts val="1300"/>
              </a:spcBef>
              <a:defRPr sz="3132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err="1"/>
              <a:t>Прокопьев</a:t>
            </a:r>
            <a:r>
              <a:rPr dirty="0"/>
              <a:t> </a:t>
            </a:r>
            <a:r>
              <a:rPr dirty="0" err="1"/>
              <a:t>василий</a:t>
            </a:r>
            <a:endParaRPr dirty="0"/>
          </a:p>
        </p:txBody>
      </p:sp>
      <p:sp>
        <p:nvSpPr>
          <p:cNvPr id="170" name="Проект 2501-2 «Е.Н.О.Т»"/>
          <p:cNvSpPr txBox="1"/>
          <p:nvPr/>
        </p:nvSpPr>
        <p:spPr>
          <a:xfrm>
            <a:off x="5892800" y="1800775"/>
            <a:ext cx="67056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defTabSz="519937">
              <a:lnSpc>
                <a:spcPct val="80000"/>
              </a:lnSpc>
              <a:spcBef>
                <a:spcPts val="2000"/>
              </a:spcBef>
              <a:defRPr sz="4806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4000" dirty="0" smtClean="0"/>
              <a:t>Проект«</a:t>
            </a:r>
            <a:r>
              <a:rPr lang="ru-RU" sz="4000" dirty="0" smtClean="0"/>
              <a:t>двойная радуга</a:t>
            </a:r>
            <a:r>
              <a:rPr sz="4000" dirty="0" smtClean="0"/>
              <a:t>»</a:t>
            </a:r>
            <a:endParaRPr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75"/>
            <a:ext cx="5446059" cy="72614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24" y="6492587"/>
            <a:ext cx="2342776" cy="23427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 smtClean="0"/>
              <a:t>Конструкция аппарата</a:t>
            </a:r>
            <a:endParaRPr lang="en-US" sz="4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16" y="2730667"/>
            <a:ext cx="3388659" cy="4518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58" y="2743200"/>
            <a:ext cx="3434945" cy="4505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88" y="2645583"/>
            <a:ext cx="3452472" cy="46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4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 smtClean="0"/>
              <a:t>Система спасения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25" y="1445190"/>
            <a:ext cx="5743387" cy="7657849"/>
          </a:xfrm>
          <a:prstGeom prst="rect">
            <a:avLst/>
          </a:prstGeom>
        </p:spPr>
      </p:pic>
      <p:pic>
        <p:nvPicPr>
          <p:cNvPr id="8" name="IMG_04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40707" y="1445190"/>
            <a:ext cx="4284144" cy="761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 smtClean="0"/>
              <a:t>Система спасения</a:t>
            </a:r>
            <a:endParaRPr lang="en-US" sz="4200" dirty="0"/>
          </a:p>
        </p:txBody>
      </p:sp>
      <p:pic>
        <p:nvPicPr>
          <p:cNvPr id="6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48" y="1267961"/>
            <a:ext cx="4404285" cy="8048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46" y="3962400"/>
            <a:ext cx="5853451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660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38" y="1506070"/>
            <a:ext cx="9327447" cy="7548283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 smtClean="0"/>
              <a:t>Архитектура аппарата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959660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 smtClean="0"/>
              <a:t>Наземная инфраструктура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95487"/>
            <a:ext cx="14510871" cy="689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57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 smtClean="0"/>
              <a:t>Наземная инфраструктура</a:t>
            </a:r>
            <a:endParaRPr lang="en-US" sz="4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" y="1357405"/>
            <a:ext cx="12592424" cy="78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57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 smtClean="0"/>
              <a:t>Наземная инфраструктура</a:t>
            </a:r>
            <a:endParaRPr lang="en-US"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1428259"/>
            <a:ext cx="12496800" cy="7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286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 smtClean="0"/>
              <a:t>Наземная инфраструктура</a:t>
            </a:r>
            <a:endParaRPr lang="en-US"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1320799"/>
            <a:ext cx="12431061" cy="776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40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080889" y="889000"/>
            <a:ext cx="570669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Измерение </a:t>
            </a: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температуры</a:t>
            </a:r>
            <a:endParaRPr kumimoji="0" lang="ru-RU" sz="36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4692664" y="446145"/>
            <a:ext cx="5523315" cy="51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ru-RU" sz="4200" dirty="0" smtClean="0"/>
              <a:t>Основная миссия</a:t>
            </a:r>
            <a:endParaRPr lang="en-US" sz="4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9" y="2296222"/>
            <a:ext cx="126746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665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080889" y="889000"/>
            <a:ext cx="469038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Измерение давления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4692664" y="446145"/>
            <a:ext cx="5523315" cy="51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ru-RU" sz="4200" dirty="0" smtClean="0"/>
              <a:t>Основная миссия</a:t>
            </a:r>
            <a:endParaRPr lang="en-US" sz="4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8" y="2296222"/>
            <a:ext cx="126746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27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71457"/>
              </p:ext>
            </p:extLst>
          </p:nvPr>
        </p:nvGraphicFramePr>
        <p:xfrm>
          <a:off x="1007083" y="1397944"/>
          <a:ext cx="10990634" cy="72521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953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953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4865">
                <a:tc>
                  <a:txBody>
                    <a:bodyPr/>
                    <a:lstStyle/>
                    <a:p>
                      <a:pPr algn="l"/>
                      <a:r>
                        <a:rPr lang="ru-RU" b="0" u="sng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Задачи</a:t>
                      </a:r>
                      <a:r>
                        <a:rPr lang="ru-RU" b="0" u="sng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основной программы</a:t>
                      </a:r>
                      <a:endParaRPr lang="ru-RU" b="0" u="sng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u="sng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Задачи дополнительной программы</a:t>
                      </a:r>
                      <a:endParaRPr lang="ru-RU" b="0" u="sng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59191">
                <a:tc>
                  <a:txBody>
                    <a:bodyPr/>
                    <a:lstStyle/>
                    <a:p>
                      <a:pPr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Отложенное  раскрытие системы спасения на высоте 250 +- 20 метров</a:t>
                      </a:r>
                      <a:endParaRPr lang="ru-RU" b="0" baseline="0" dirty="0" smtClean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Получение спектра отражения поверхности в видимом и ближнем инфракрасном спектральных диапазонах</a:t>
                      </a:r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99187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Измерение распределения температуры и давления во время подъема и спуска</a:t>
                      </a:r>
                      <a:r>
                        <a:rPr lang="en-US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. </a:t>
                      </a:r>
                      <a:r>
                        <a:rPr lang="mr-IN" b="0" dirty="0" err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Измерение</a:t>
                      </a:r>
                      <a:r>
                        <a:rPr lang="mr-IN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3-х </a:t>
                      </a:r>
                      <a:r>
                        <a:rPr lang="mr-IN" b="0" dirty="0" err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компонент</a:t>
                      </a:r>
                      <a:r>
                        <a:rPr lang="ru-RU" b="0" dirty="0" err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ов</a:t>
                      </a:r>
                      <a:r>
                        <a:rPr lang="ru-RU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</a:t>
                      </a:r>
                      <a:r>
                        <a:rPr lang="mr-IN" b="0" dirty="0" err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ускорения</a:t>
                      </a:r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Обеспечение посадки и фиксации аппарата в определённой ориентации на поверхности для получения спектра фонового освещения и количественной оценке уровня освещённости на поверхности;</a:t>
                      </a:r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6438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Передача</a:t>
                      </a:r>
                      <a:r>
                        <a:rPr lang="ru-RU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собранных данных по радиоканалу. Анализ телеметрии аппарата на приемном пункте во время его полета.</a:t>
                      </a:r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Осуществление записи фонового звука с поверхности планеты</a:t>
                      </a:r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8178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Построение траектории полета аппарата по показаниям акселерометра (после приземления)</a:t>
                      </a:r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Передача телеметрии при помощи модема сотовой связи на сервер в сети Интернет.</a:t>
                      </a:r>
                      <a:r>
                        <a:rPr lang="ru-RU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Создание наземной инфраструктуры для приема полезных данных, передаваемых аппаратом в </a:t>
                      </a:r>
                      <a:r>
                        <a:rPr lang="ru-RU" b="0" baseline="0" dirty="0" err="1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S</a:t>
                      </a:r>
                      <a:r>
                        <a:rPr lang="ru-RU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-диапазоне</a:t>
                      </a:r>
                      <a:endParaRPr lang="ru-RU" b="0" dirty="0" smtClean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343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Бесконтактная фиксация момента отделения КА от носителя.</a:t>
                      </a:r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Сохранение телеметрии на </a:t>
                      </a:r>
                      <a:r>
                        <a:rPr lang="en-US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SD </a:t>
                      </a:r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карту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8381">
                <a:tc>
                  <a:txBody>
                    <a:bodyPr/>
                    <a:lstStyle/>
                    <a:p>
                      <a:pPr algn="l"/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Определение</a:t>
                      </a:r>
                      <a:r>
                        <a:rPr lang="ru-RU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 координат аппарата по </a:t>
                      </a:r>
                      <a:r>
                        <a:rPr lang="en-US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GPS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0306">
                <a:tc>
                  <a:txBody>
                    <a:bodyPr/>
                    <a:lstStyle/>
                    <a:p>
                      <a:pPr algn="l"/>
                      <a:endParaRPr lang="ru-RU" b="0" dirty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b="0" baseline="0" dirty="0" smtClean="0">
                          <a:solidFill>
                            <a:schemeClr val="bg1">
                              <a:lumMod val="10000"/>
                              <a:lumOff val="90000"/>
                            </a:schemeClr>
                          </a:solidFill>
                        </a:rPr>
                        <a:t>Измерение относительной влажности воздуха</a:t>
                      </a:r>
                      <a:endParaRPr lang="en-US" b="0" baseline="0" dirty="0" smtClean="0">
                        <a:solidFill>
                          <a:schemeClr val="bg1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 smtClean="0"/>
              <a:t>Задачи аппарата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4985632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4692664" y="446145"/>
            <a:ext cx="5523315" cy="51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ru-RU" sz="4200" dirty="0" smtClean="0"/>
              <a:t>Основная миссия</a:t>
            </a:r>
            <a:endParaRPr lang="en-US" sz="4200" dirty="0"/>
          </a:p>
        </p:txBody>
      </p:sp>
      <p:sp>
        <p:nvSpPr>
          <p:cNvPr id="10" name="TextBox 9"/>
          <p:cNvSpPr txBox="1"/>
          <p:nvPr/>
        </p:nvSpPr>
        <p:spPr>
          <a:xfrm>
            <a:off x="4080889" y="889000"/>
            <a:ext cx="51456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Измерение </a:t>
            </a: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ускорения</a:t>
            </a:r>
            <a:endParaRPr kumimoji="0" lang="ru-RU" sz="36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44" y="2296222"/>
            <a:ext cx="126746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3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080889" y="889000"/>
            <a:ext cx="718145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Измерение </a:t>
            </a: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угловых скоростей	</a:t>
            </a:r>
            <a:endParaRPr kumimoji="0" lang="ru-RU" sz="36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4692664" y="446145"/>
            <a:ext cx="5523315" cy="51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ru-RU" sz="4200" dirty="0" smtClean="0"/>
              <a:t>основная миссия</a:t>
            </a:r>
            <a:endParaRPr lang="en-US"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296222"/>
            <a:ext cx="126746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051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331901" y="889000"/>
            <a:ext cx="4363864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Фильтр </a:t>
            </a:r>
            <a:r>
              <a:rPr lang="ru-RU" sz="3600" dirty="0" err="1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Маджвика</a:t>
            </a: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	</a:t>
            </a:r>
            <a:endParaRPr kumimoji="0" lang="ru-RU" sz="36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4692664" y="446145"/>
            <a:ext cx="5523315" cy="51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ru-RU" sz="4200" dirty="0" smtClean="0"/>
              <a:t>основная миссия</a:t>
            </a:r>
            <a:endParaRPr lang="en-US" sz="4200" dirty="0"/>
          </a:p>
        </p:txBody>
      </p:sp>
      <p:pic>
        <p:nvPicPr>
          <p:cNvPr id="4" name="2018 07 06 00 51 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3" y="1960656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01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395524" y="863600"/>
            <a:ext cx="954107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Измерение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расстояния</a:t>
            </a:r>
            <a:r>
              <a:rPr kumimoji="0" lang="ru-RU" sz="3600" b="0" i="0" u="none" strike="noStrike" cap="none" spc="0" normalizeH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до поверхности</a:t>
            </a: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	</a:t>
            </a:r>
            <a:endParaRPr kumimoji="0" lang="ru-RU" sz="36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4692664" y="446145"/>
            <a:ext cx="5523315" cy="51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ru-RU" sz="4200" dirty="0" smtClean="0"/>
              <a:t>дополнительная миссия</a:t>
            </a:r>
            <a:endParaRPr lang="en-US" sz="4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1" y="2245422"/>
            <a:ext cx="126746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663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080889" y="889000"/>
            <a:ext cx="600324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Измерение </a:t>
            </a:r>
            <a:r>
              <a:rPr lang="ru-RU" sz="3600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освещенности</a:t>
            </a:r>
            <a:endParaRPr kumimoji="0" lang="ru-RU" sz="36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4692664" y="446145"/>
            <a:ext cx="5523315" cy="51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ru-RU" sz="4200" dirty="0" smtClean="0"/>
              <a:t>Дополнительная миссия</a:t>
            </a:r>
            <a:endParaRPr lang="en-US" sz="4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1" y="2296222"/>
            <a:ext cx="126746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9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572203" y="357783"/>
            <a:ext cx="2962197" cy="51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ru-RU" sz="4200" smtClean="0"/>
              <a:t>заключение</a:t>
            </a:r>
            <a:endParaRPr lang="en-US" sz="4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0295"/>
            <a:ext cx="130048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06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343" y="4392707"/>
            <a:ext cx="3765176" cy="5020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1" y="1452282"/>
            <a:ext cx="3590366" cy="4787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60" y="3209364"/>
            <a:ext cx="3731560" cy="4975412"/>
          </a:xfrm>
          <a:prstGeom prst="rect">
            <a:avLst/>
          </a:prstGeom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4692664" y="446145"/>
            <a:ext cx="5523315" cy="51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ru-RU" sz="4200" dirty="0" smtClean="0"/>
              <a:t>Подготовка к запуску</a:t>
            </a:r>
            <a:endParaRPr lang="en-US" sz="4200" dirty="0"/>
          </a:p>
        </p:txBody>
      </p:sp>
      <p:sp>
        <p:nvSpPr>
          <p:cNvPr id="6" name="TextBox 5"/>
          <p:cNvSpPr txBox="1"/>
          <p:nvPr/>
        </p:nvSpPr>
        <p:spPr>
          <a:xfrm>
            <a:off x="268859" y="7228371"/>
            <a:ext cx="4085389" cy="15183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4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https://</a:t>
            </a:r>
            <a:r>
              <a:rPr lang="en-US" sz="24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www.facebook.com</a:t>
            </a:r>
            <a:r>
              <a:rPr lang="en-US" sz="24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/</a:t>
            </a:r>
            <a:r>
              <a:rPr lang="en-US" sz="24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vmedinskiy</a:t>
            </a:r>
            <a:r>
              <a:rPr lang="en-US" sz="24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/videos/10209146959871041/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948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53" y="1125442"/>
            <a:ext cx="3722818" cy="52712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53" y="1125443"/>
            <a:ext cx="2350098" cy="52712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2377"/>
            <a:ext cx="6741459" cy="39612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59" y="5792377"/>
            <a:ext cx="6263341" cy="39612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4131" y="5742715"/>
            <a:ext cx="1183341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650 nm laser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/>
              <a:t>Калибровка спектрометра 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944486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/>
              <a:t>Калибровка спектрометра </a:t>
            </a:r>
            <a:endParaRPr lang="en-US" sz="4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87" y="1195236"/>
            <a:ext cx="2912305" cy="49222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7" y="1195237"/>
            <a:ext cx="2850777" cy="4922205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half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1" y="6009734"/>
            <a:ext cx="6388849" cy="374386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9736"/>
            <a:ext cx="6679194" cy="37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613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/>
              <a:t>Калибровка спектрометра </a:t>
            </a:r>
            <a:endParaRPr lang="en-US" sz="4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62" y="1884829"/>
            <a:ext cx="9652000" cy="541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2362" y="7643143"/>
            <a:ext cx="96520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y = </a:t>
            </a:r>
            <a:r>
              <a:rPr lang="en-GB" sz="2400" b="1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(1489003 </a:t>
            </a:r>
            <a:r>
              <a:rPr lang="en-GB" sz="24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x^3)/21617173620 - (263819089 x^2)/5404293405 + (69105698609 x)/7205724540 + 292903357/3741290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10462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/>
              <a:t>Калибровка спектрометра 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2" y="2681193"/>
            <a:ext cx="5203737" cy="3945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46" y="2681193"/>
            <a:ext cx="5244347" cy="3933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92" y="3003174"/>
            <a:ext cx="825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351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 err="1" smtClean="0"/>
              <a:t>Постанализ</a:t>
            </a:r>
            <a:r>
              <a:rPr lang="ru-RU" sz="4200" dirty="0" smtClean="0"/>
              <a:t> спектров</a:t>
            </a:r>
            <a:endParaRPr lang="en-US" sz="4200" dirty="0"/>
          </a:p>
        </p:txBody>
      </p:sp>
      <p:pic>
        <p:nvPicPr>
          <p:cNvPr id="5" name="Recording #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538" y="1313610"/>
            <a:ext cx="9458791" cy="74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65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6705" y="423062"/>
            <a:ext cx="5523315" cy="514782"/>
          </a:xfrm>
        </p:spPr>
        <p:txBody>
          <a:bodyPr>
            <a:noAutofit/>
          </a:bodyPr>
          <a:lstStyle/>
          <a:p>
            <a:r>
              <a:rPr lang="ru-RU" sz="4200" dirty="0" smtClean="0"/>
              <a:t>Конструкция аппарата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58" y="1972234"/>
            <a:ext cx="5044141" cy="6725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563" y="1972234"/>
            <a:ext cx="5044141" cy="672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314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8417</TotalTime>
  <Words>270</Words>
  <Application>Microsoft Macintosh PowerPoint</Application>
  <PresentationFormat>Custom</PresentationFormat>
  <Paragraphs>67</Paragraphs>
  <Slides>25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Granum</vt:lpstr>
      <vt:lpstr>Задачи аппарата</vt:lpstr>
      <vt:lpstr>PowerPoint Presentation</vt:lpstr>
      <vt:lpstr>Калибровка спектрометра </vt:lpstr>
      <vt:lpstr>Калибровка спектрометра </vt:lpstr>
      <vt:lpstr>Калибровка спектрометра </vt:lpstr>
      <vt:lpstr>Калибровка спектрометра </vt:lpstr>
      <vt:lpstr>Постанализ спектров</vt:lpstr>
      <vt:lpstr>Конструкция аппарата</vt:lpstr>
      <vt:lpstr>Конструкция аппарата</vt:lpstr>
      <vt:lpstr>Система спасения</vt:lpstr>
      <vt:lpstr>Система спасения</vt:lpstr>
      <vt:lpstr>Архитектура аппарата</vt:lpstr>
      <vt:lpstr>Наземная инфраструктура</vt:lpstr>
      <vt:lpstr>Наземная инфраструктура</vt:lpstr>
      <vt:lpstr>Наземная инфраструктура</vt:lpstr>
      <vt:lpstr>Наземная инфраструктура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Granum</dc:title>
  <cp:lastModifiedBy>Sergey Zhuravlev</cp:lastModifiedBy>
  <cp:revision>52</cp:revision>
  <dcterms:modified xsi:type="dcterms:W3CDTF">2018-07-06T12:59:37Z</dcterms:modified>
</cp:coreProperties>
</file>